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78" y="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90A77-27B0-4267-89F1-D06A4EC0AF64}" type="datetimeFigureOut">
              <a:rPr lang="en-US" smtClean="0"/>
              <a:pPr/>
              <a:t>6/19/2013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2E77D-97D3-41BC-BE80-6A429C714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foto pdf\2012.01.10 promo-uii-launching-dan-doa-bersama-anak-panti-asuhan-yogyakarta\IMG_9350_1983x1322_595x397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976572" y="990600"/>
            <a:ext cx="3419455" cy="5125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FPSB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Deanee</dc:creator>
  <cp:lastModifiedBy>Deanee</cp:lastModifiedBy>
  <cp:revision>571</cp:revision>
  <dcterms:created xsi:type="dcterms:W3CDTF">2012-12-20T07:08:25Z</dcterms:created>
  <dcterms:modified xsi:type="dcterms:W3CDTF">2013-06-19T02:51:14Z</dcterms:modified>
</cp:coreProperties>
</file>