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78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:\foto pdf\2012.01.10 promo-uii-launching-dan-doa-bersama-anak-panti-asuhan-yogyakarta\IMG_9350_1983x1322_595x397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45226" y="990600"/>
            <a:ext cx="7682147" cy="5125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FPSB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Deanee</dc:creator>
  <cp:lastModifiedBy>Deanee</cp:lastModifiedBy>
  <cp:revision>581</cp:revision>
  <dcterms:created xsi:type="dcterms:W3CDTF">2012-12-20T07:08:25Z</dcterms:created>
  <dcterms:modified xsi:type="dcterms:W3CDTF">2013-06-19T02:52:37Z</dcterms:modified>
</cp:coreProperties>
</file>